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8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28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2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3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5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7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1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6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B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BR" smtClean="0"/>
              <a:t>Haga clic para modificar el estilo de texto del patrón</a:t>
            </a:r>
          </a:p>
          <a:p>
            <a:pPr lvl="1"/>
            <a:r>
              <a:rPr lang="es-ES" altLang="pt-BR" smtClean="0"/>
              <a:t>Segundo nivel</a:t>
            </a:r>
          </a:p>
          <a:p>
            <a:pPr lvl="2"/>
            <a:r>
              <a:rPr lang="es-ES" altLang="pt-BR" smtClean="0"/>
              <a:t>Tercer nivel</a:t>
            </a:r>
          </a:p>
          <a:p>
            <a:pPr lvl="3"/>
            <a:r>
              <a:rPr lang="es-ES" altLang="pt-BR" smtClean="0"/>
              <a:t>Cuarto nivel</a:t>
            </a:r>
          </a:p>
          <a:p>
            <a:pPr lvl="4"/>
            <a:r>
              <a:rPr lang="es-ES" altLang="pt-B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3074F12-AA26-4AC8-9962-C36BB8F32554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332656"/>
            <a:ext cx="9029700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7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12968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931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640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423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712968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6830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634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93" y="1052736"/>
            <a:ext cx="8620387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824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68952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82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58" y="620688"/>
            <a:ext cx="8777903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845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78885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5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84976" cy="6120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22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1296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96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9528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12968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95001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13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Tema13</Template>
  <TotalTime>16</TotalTime>
  <Words>0</Words>
  <Application>Microsoft Office PowerPoint</Application>
  <PresentationFormat>Apresentação na tela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Tema13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Pessoal</dc:creator>
  <cp:lastModifiedBy>Pessoal</cp:lastModifiedBy>
  <cp:revision>3</cp:revision>
  <dcterms:created xsi:type="dcterms:W3CDTF">2019-01-26T22:37:42Z</dcterms:created>
  <dcterms:modified xsi:type="dcterms:W3CDTF">2019-01-27T12:58:52Z</dcterms:modified>
</cp:coreProperties>
</file>